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90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70" imgH="469" progId="TCLayout.ActiveDocument.1">
                  <p:embed/>
                </p:oleObj>
              </mc:Choice>
              <mc:Fallback>
                <p:oleObj name="think-cell Slide" r:id="rId3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521" y="231045"/>
            <a:ext cx="7660479" cy="507298"/>
          </a:xfrm>
        </p:spPr>
        <p:txBody>
          <a:bodyPr/>
          <a:lstStyle/>
          <a:p>
            <a:r>
              <a:rPr lang="da-DK" sz="2300" dirty="0"/>
              <a:t>Ingen kan fortjene frelsen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75702" y="2383736"/>
            <a:ext cx="4791304" cy="2493064"/>
          </a:xfrm>
        </p:spPr>
        <p:txBody>
          <a:bodyPr>
            <a:noAutofit/>
          </a:bodyPr>
          <a:lstStyle/>
          <a:p>
            <a:r>
              <a:rPr lang="da-DK" sz="1100" dirty="0"/>
              <a:t>Jesus’ lignelse om farisæer og tolder. Om deres bønner .</a:t>
            </a:r>
          </a:p>
          <a:p>
            <a:r>
              <a:rPr lang="da-DK" sz="1100" dirty="0"/>
              <a:t>Farisæers udgangspunkt  egne gode gerninger. Han selvroser og sammenligner sig med andre.</a:t>
            </a:r>
          </a:p>
          <a:p>
            <a:r>
              <a:rPr lang="da-DK" sz="1100" dirty="0"/>
              <a:t>Tolder føler intet værd. Han er selvudslettende og kan kun anråbe Gud om nåde.</a:t>
            </a:r>
          </a:p>
          <a:p>
            <a:r>
              <a:rPr lang="da-DK" sz="1100" dirty="0"/>
              <a:t>Jesus siger, at tolderen, der går hjem retfærdiggjort, mens farisæer er dømt pga. hans hovmod.</a:t>
            </a:r>
          </a:p>
          <a:p>
            <a:r>
              <a:rPr lang="da-DK" sz="1100" dirty="0"/>
              <a:t> </a:t>
            </a:r>
            <a:endParaRPr lang="da-DK" sz="1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sz="1200" dirty="0"/>
              <a:t>Luk. 18:9-14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75702" y="5107540"/>
            <a:ext cx="4791301" cy="1071121"/>
          </a:xfrm>
        </p:spPr>
        <p:txBody>
          <a:bodyPr/>
          <a:lstStyle/>
          <a:p>
            <a:pPr marL="0" indent="0">
              <a:buNone/>
            </a:pPr>
            <a:r>
              <a:rPr lang="da-DK" sz="1100" dirty="0"/>
              <a:t>Hovmod står for fald, og vi kan ikke sige os fri for denne fare i vores gamle jeg. </a:t>
            </a:r>
          </a:p>
          <a:p>
            <a:pPr marL="0" indent="0">
              <a:buNone/>
            </a:pPr>
            <a:r>
              <a:rPr lang="da-DK" sz="1100" dirty="0"/>
              <a:t>Skal vide vi er tilgivet ikke pga. vor anstrengelse eller gode handlinger men alene pga. Jesus offer.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371578"/>
            <a:ext cx="4794777" cy="1704425"/>
          </a:xfrm>
        </p:spPr>
        <p:txBody>
          <a:bodyPr/>
          <a:lstStyle/>
          <a:p>
            <a:r>
              <a:rPr lang="da-DK" sz="1200" dirty="0"/>
              <a:t>Hvad skal vi gøre, når vi sammenligner os med andre</a:t>
            </a:r>
          </a:p>
          <a:p>
            <a:r>
              <a:rPr lang="da-DK" sz="1200" dirty="0"/>
              <a:t>Hvorfor er stolthed så svær at komme af med </a:t>
            </a:r>
          </a:p>
          <a:p>
            <a:r>
              <a:rPr lang="da-DK" sz="1200" dirty="0"/>
              <a:t>Hvad skal vi gøre i stedet for at se ned på andre med deres fejl 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4702625"/>
            <a:ext cx="4791301" cy="1479198"/>
          </a:xfrm>
        </p:spPr>
        <p:txBody>
          <a:bodyPr/>
          <a:lstStyle/>
          <a:p>
            <a:endParaRPr lang="da-DK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7803F5-6891-BD45-A643-E1B43C0AB861}"/>
              </a:ext>
            </a:extLst>
          </p:cNvPr>
          <p:cNvSpPr txBox="1"/>
          <p:nvPr/>
        </p:nvSpPr>
        <p:spPr>
          <a:xfrm>
            <a:off x="12107333" y="-28109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55C912E7-263A-1242-8E5A-A6DF1EA11F72}"/>
              </a:ext>
            </a:extLst>
          </p:cNvPr>
          <p:cNvSpPr txBox="1"/>
          <p:nvPr/>
        </p:nvSpPr>
        <p:spPr>
          <a:xfrm>
            <a:off x="4490113" y="47357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145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Ingen kan fortjene frelsen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Jaakko Puukka</cp:lastModifiedBy>
  <cp:revision>115</cp:revision>
  <dcterms:created xsi:type="dcterms:W3CDTF">2019-08-19T18:08:22Z</dcterms:created>
  <dcterms:modified xsi:type="dcterms:W3CDTF">2021-08-14T17:31:28Z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