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7"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3/16/20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32"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Zakarias (3) </a:t>
            </a:r>
            <a:r>
              <a:rPr lang="da-DK" sz="2300"/>
              <a:t>– Jesus, Guds </a:t>
            </a:r>
            <a:r>
              <a:rPr lang="da-DK" sz="2300" dirty="0"/>
              <a:t>kommende konge</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4" y="2383736"/>
            <a:ext cx="4791301" cy="2526931"/>
          </a:xfrm>
        </p:spPr>
        <p:txBody>
          <a:bodyPr>
            <a:noAutofit/>
          </a:bodyPr>
          <a:lstStyle/>
          <a:p>
            <a:r>
              <a:rPr lang="da-DK" sz="1100" dirty="0"/>
              <a:t>Profeten Zakarias citeres direkte i NT flere gange både af Jesus og af evangelisterne. Zakarias er med til at bygge videre på det fyldige profetiske billede GT giver af Israels kommende Messias. GT profetier er så detaljeret, specifikke og nøjagtige at vi med sikkerhed kan vide at kun Jesus fra Nazaret kan være Guds Messias. Der er ingen anden religion i verden, der på samme måde formår at beskrive dets frelser figur igennem forudsigelser fra fortiden og det er med til at understrege Bibelens overnaturlige ophav. I kap.9-14 af Zakarias bog ser vi at Messias vil fremtræde som en sagtmodig Fredskonge, dog som en der må lide meget, men alligevel som en triumferende konge, der afslutter verdenshistorien, ved at nedkæmpe al satanisk oprør og indføre Guds genoprettende Fredsrige. Zakarias profetier blev født ud af hans egne konflikter med Judas utro og udnyttende ledere og overfor dem fremstår Guds Messias i stærk lysene kontrast. </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Tekst Zakarias </a:t>
            </a:r>
            <a:r>
              <a:rPr lang="da-DK" altLang="da-DK" sz="1200" dirty="0">
                <a:latin typeface="Arial" panose="020B0604020202020204" pitchFamily="34" charset="0"/>
                <a:ea typeface="ＭＳ Ｐゴシック" panose="020B0600070205080204" pitchFamily="34" charset="-128"/>
              </a:rPr>
              <a:t>9:9-11; 11:12-13; 13:7-8; 14:3-9; Markus 10:45</a:t>
            </a:r>
            <a:r>
              <a:rPr lang="da-DK" sz="1200" dirty="0"/>
              <a:t> </a:t>
            </a:r>
            <a:br>
              <a:rPr lang="da-DK" sz="1200" dirty="0"/>
            </a:br>
            <a:br>
              <a:rPr lang="da-DK" sz="1200" dirty="0"/>
            </a:br>
            <a:r>
              <a:rPr lang="da-DK" sz="1200" dirty="0"/>
              <a:t>Bryd ud i jubel, Zions datter, råb af fryd, Jerusalems datter. Se din konge kommer til dig, retfærdig, sejrrig, sagtmodig ridende på et æsel, på en æselhoppes føl. Zakarias 3:4-5</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Zakarias profetiske skrifter bekræfter at Jesus af Nazaret er Israels guddommelige frelser konge og understreger samtidig Bibelens troværdige og overnaturlige åbenbaring. I NT ser vi hvordan Jesus selv reflekterede over disse profetier og hvordan de styrkede ham i hans store trængselstid, da han blev forrådt, fornægtet og forladt. De bekræftede for ham at Gud styrede også når ondskab rasede.   </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371578"/>
            <a:ext cx="4794777" cy="1704425"/>
          </a:xfrm>
        </p:spPr>
        <p:txBody>
          <a:bodyPr/>
          <a:lstStyle/>
          <a:p>
            <a:r>
              <a:rPr lang="da-DK" sz="1200" dirty="0"/>
              <a:t>Hvad betyder det for dig at Bibelen bygger sin åbenbaring på forudsigelser af fremtiden?</a:t>
            </a:r>
          </a:p>
          <a:p>
            <a:r>
              <a:rPr lang="da-DK" sz="1200" dirty="0"/>
              <a:t>Hvilken betydning har det for dig at Jesus beskrives som en sagtmodig Fredskonge, som en Lidende tjener konge og som en triumferende Krigerkonge?</a:t>
            </a:r>
          </a:p>
          <a:p>
            <a:r>
              <a:rPr lang="da-DK" sz="1200" dirty="0"/>
              <a:t>Hvad kan du lære af Jesus, som i sin trængselstid støttede sig til og styrkede sig i Guds profetiske ord og løfter? </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lstStyle/>
          <a:p>
            <a:r>
              <a:rPr lang="da-DK" sz="1100" dirty="0"/>
              <a:t>Tak Gud for at han formår at styre sine tjenere igennem krise og trængsel og opbygge os med sit ord.</a:t>
            </a:r>
          </a:p>
          <a:p>
            <a:r>
              <a:rPr lang="da-DK" sz="1100" dirty="0"/>
              <a:t>Bed om, at vi som menighed må støtte hinanden og vores næste i denne </a:t>
            </a:r>
            <a:r>
              <a:rPr lang="da-DK" sz="1100" dirty="0" err="1"/>
              <a:t>Corona</a:t>
            </a:r>
            <a:r>
              <a:rPr lang="da-DK" sz="1100" dirty="0"/>
              <a:t> virus krise, og at folk må søge Gud. </a:t>
            </a:r>
          </a:p>
          <a:p>
            <a:r>
              <a:rPr lang="da-DK" sz="1100" dirty="0"/>
              <a:t>Bed om visdom og styrke for vores politikkere, myndigheder</a:t>
            </a:r>
            <a:r>
              <a:rPr lang="da-DK" sz="1100"/>
              <a:t>, sundhedssektoren </a:t>
            </a:r>
            <a:r>
              <a:rPr lang="da-DK" sz="1100" dirty="0"/>
              <a:t>og alle der tjener vores samfund i denne tid. Bed om samfundssind, hjælpsomhed, ro og orden i hele landet</a:t>
            </a:r>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1272</TotalTime>
  <Words>439</Words>
  <Application>Microsoft Macintosh PowerPoint</Application>
  <PresentationFormat>Widescreen</PresentationFormat>
  <Paragraphs>10</Paragraphs>
  <Slides>1</Slides>
  <Notes>0</Notes>
  <HiddenSlides>0</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8" baseType="lpstr">
      <vt:lpstr>ＭＳ Ｐゴシック</vt:lpstr>
      <vt:lpstr>Arial</vt:lpstr>
      <vt:lpstr>Century Gothic</vt:lpstr>
      <vt:lpstr>Verdana</vt:lpstr>
      <vt:lpstr>Wingdings 3</vt:lpstr>
      <vt:lpstr>Wisp</vt:lpstr>
      <vt:lpstr>think-cell Slide</vt:lpstr>
      <vt:lpstr>Zakarias (3) – Jesus, Guds kommende konge</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85</cp:revision>
  <dcterms:created xsi:type="dcterms:W3CDTF">2019-08-19T18:08:22Z</dcterms:created>
  <dcterms:modified xsi:type="dcterms:W3CDTF">2020-03-16T11:26:20Z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